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4.png" ContentType="image/png"/>
  <Override PartName="/ppt/media/image27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.png" ContentType="image/png"/>
  <Override PartName="/ppt/media/image26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media/image19.png" ContentType="image/png"/>
  <Override PartName="/ppt/media/image21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838A14E-F7BD-44E4-821C-398062BC613C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55D8B48-2044-4E1D-B56C-463CCFA3BD6E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084D0B4-023C-4C97-AB86-4205813BED4F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3299672-CCC1-43A5-B73E-8C78A41B4DCD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65065F8-F57A-4545-9A40-46CFBDFF6BE4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DD605BE-8D86-4C29-A800-198C7221173D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D1C544C-E641-4BB9-BDAD-D95D4A2DCDB1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A5F3535-8197-4959-B031-255F3514E8BB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3A1DF26-11A5-4634-8F81-E794FBF27024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9ED864F-A9E5-4B4A-8364-779D14E8A3D1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4FA5961-F74E-4D18-86E2-93FE9E1B36C4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AB6A161-6047-41C6-AFA4-A54E0A603EE2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sldNum" idx="1"/>
          </p:nvPr>
        </p:nvSpPr>
        <p:spPr>
          <a:xfrm>
            <a:off x="4500720" y="2023920"/>
            <a:ext cx="137160" cy="302076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ru" sz="700" spc="-1" strike="noStrike">
                <a:solidFill>
                  <a:srgbClr val="000000"/>
                </a:solidFill>
                <a:latin typeface="Helvetica Neue"/>
                <a:ea typeface="Helvetica Neue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2FDA9A74-E1F2-4DEB-9B10-E99F39278DDE}" type="slidenum">
              <a:rPr b="0" lang="ru" sz="7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&lt;number&gt;</a:t>
            </a:fld>
            <a:endParaRPr b="0" lang="en-US" sz="7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121;p29"/>
          <p:cNvSpPr/>
          <p:nvPr/>
        </p:nvSpPr>
        <p:spPr>
          <a:xfrm>
            <a:off x="376200" y="457200"/>
            <a:ext cx="4251960" cy="235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9080" rIns="19080" tIns="19080" bIns="19080" anchor="t">
            <a:spAutoFit/>
          </a:bodyPr>
          <a:p>
            <a:pPr algn="ctr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ru" sz="3800" spc="-1" strike="noStrike">
                <a:solidFill>
                  <a:srgbClr val="000000"/>
                </a:solidFill>
                <a:latin typeface="Montserrat"/>
                <a:ea typeface="Montserrat"/>
              </a:rPr>
              <a:t>Генерация иллюстраций и стикеров на тему Петербурга </a:t>
            </a:r>
            <a:endParaRPr b="0" lang="en-US" sz="3800" spc="-1" strike="noStrike">
              <a:latin typeface="Arial"/>
            </a:endParaRPr>
          </a:p>
        </p:txBody>
      </p:sp>
      <p:pic>
        <p:nvPicPr>
          <p:cNvPr id="40" name="Google Shape;122;p29" descr="Фото1.png"/>
          <p:cNvPicPr/>
          <p:nvPr/>
        </p:nvPicPr>
        <p:blipFill>
          <a:blip r:embed="rId2"/>
          <a:stretch/>
        </p:blipFill>
        <p:spPr>
          <a:xfrm>
            <a:off x="4842360" y="228600"/>
            <a:ext cx="4008240" cy="2817720"/>
          </a:xfrm>
          <a:prstGeom prst="rect">
            <a:avLst/>
          </a:prstGeom>
          <a:ln w="0">
            <a:noFill/>
          </a:ln>
        </p:spPr>
      </p:pic>
      <p:sp>
        <p:nvSpPr>
          <p:cNvPr id="41" name="Google Shape;123;p29"/>
          <p:cNvSpPr/>
          <p:nvPr/>
        </p:nvSpPr>
        <p:spPr>
          <a:xfrm>
            <a:off x="685800" y="3299040"/>
            <a:ext cx="8000280" cy="102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9080" rIns="19080" tIns="19080" bIns="19080" anchor="ctr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300" spc="-1" strike="noStrike">
                <a:solidFill>
                  <a:srgbClr val="000000"/>
                </a:solidFill>
                <a:latin typeface="Montserrat"/>
                <a:ea typeface="Montserrat"/>
              </a:rPr>
              <a:t>Generation P Team</a:t>
            </a:r>
            <a:endParaRPr b="0" lang="en-US" sz="13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300" spc="-1" strike="noStrike">
                <a:solidFill>
                  <a:srgbClr val="000000"/>
                </a:solidFill>
                <a:latin typeface="Montserrat"/>
                <a:ea typeface="Montserrat"/>
              </a:rPr>
              <a:t>Николай Павлычев (@nikolaypavlychev) - Product</a:t>
            </a:r>
            <a:endParaRPr b="0" lang="en-US" sz="13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300" spc="-1" strike="noStrike">
                <a:solidFill>
                  <a:srgbClr val="000000"/>
                </a:solidFill>
                <a:latin typeface="Montserrat"/>
                <a:ea typeface="Montserrat"/>
              </a:rPr>
              <a:t>Катерина Кусимова (@katerinakusimova ) - analyst/ds/ml engineer  online</a:t>
            </a:r>
            <a:endParaRPr b="0" lang="en-US" sz="13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300" spc="-1" strike="noStrike">
                <a:solidFill>
                  <a:srgbClr val="000000"/>
                </a:solidFill>
                <a:latin typeface="Montserrat"/>
                <a:ea typeface="Montserrat"/>
              </a:rPr>
              <a:t>Дмитрий Вахрушев (@dmitriy_vahrushev ) - CV, backend/frontend    online</a:t>
            </a:r>
            <a:endParaRPr b="0" lang="en-US" sz="13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300" spc="-1" strike="noStrike">
                <a:solidFill>
                  <a:srgbClr val="000000"/>
                </a:solidFill>
                <a:latin typeface="Montserrat"/>
                <a:ea typeface="Montserrat"/>
              </a:rPr>
              <a:t>Ринат Махмутов (@talverinatik ) - NLP   online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42" name="Google Shape;124;p29" descr="Изображение"/>
          <p:cNvPicPr/>
          <p:nvPr/>
        </p:nvPicPr>
        <p:blipFill>
          <a:blip r:embed="rId3"/>
          <a:stretch/>
        </p:blipFill>
        <p:spPr>
          <a:xfrm>
            <a:off x="7511400" y="4633200"/>
            <a:ext cx="1339200" cy="124560"/>
          </a:xfrm>
          <a:prstGeom prst="rect">
            <a:avLst/>
          </a:prstGeom>
          <a:ln w="0">
            <a:noFill/>
          </a:ln>
        </p:spPr>
      </p:pic>
      <p:pic>
        <p:nvPicPr>
          <p:cNvPr id="43" name="Google Shape;125;p29" descr="Изображение"/>
          <p:cNvPicPr/>
          <p:nvPr/>
        </p:nvPicPr>
        <p:blipFill>
          <a:blip r:embed="rId4"/>
          <a:stretch/>
        </p:blipFill>
        <p:spPr>
          <a:xfrm>
            <a:off x="405000" y="4553280"/>
            <a:ext cx="254160" cy="284760"/>
          </a:xfrm>
          <a:prstGeom prst="rect">
            <a:avLst/>
          </a:prstGeom>
          <a:ln w="0">
            <a:noFill/>
          </a:ln>
        </p:spPr>
      </p:pic>
      <p:pic>
        <p:nvPicPr>
          <p:cNvPr id="44" name="Google Shape;126;p29" descr="Изображение"/>
          <p:cNvPicPr/>
          <p:nvPr/>
        </p:nvPicPr>
        <p:blipFill>
          <a:blip r:embed="rId5"/>
          <a:stretch/>
        </p:blipFill>
        <p:spPr>
          <a:xfrm>
            <a:off x="849240" y="4612320"/>
            <a:ext cx="1656000" cy="166680"/>
          </a:xfrm>
          <a:prstGeom prst="rect">
            <a:avLst/>
          </a:prstGeom>
          <a:ln w="0">
            <a:noFill/>
          </a:ln>
        </p:spPr>
      </p:pic>
      <p:pic>
        <p:nvPicPr>
          <p:cNvPr id="45" name="Google Shape;127;p29" descr="Изображение"/>
          <p:cNvPicPr/>
          <p:nvPr/>
        </p:nvPicPr>
        <p:blipFill>
          <a:blip r:embed="rId6"/>
          <a:stretch/>
        </p:blipFill>
        <p:spPr>
          <a:xfrm>
            <a:off x="6423120" y="4551840"/>
            <a:ext cx="846360" cy="230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143;p 1"/>
          <p:cNvSpPr/>
          <p:nvPr/>
        </p:nvSpPr>
        <p:spPr>
          <a:xfrm>
            <a:off x="685800" y="1600200"/>
            <a:ext cx="8000640" cy="13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9080" rIns="19080" tIns="19080" bIns="19080" anchor="t">
            <a:spAutoFit/>
          </a:bodyPr>
          <a:p>
            <a:pPr algn="ctr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ru" sz="2700" spc="-1" strike="noStrike">
                <a:solidFill>
                  <a:srgbClr val="000000"/>
                </a:solidFill>
                <a:latin typeface="Montserrat"/>
                <a:ea typeface="Montserrat"/>
              </a:rPr>
              <a:t>Гипотеза: Stable diffusion плохо генерирует иллюстрации с российскими городами и нуждается в дообучении.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47" name="Google Shape;146;p 2" descr="Изображение"/>
          <p:cNvPicPr/>
          <p:nvPr/>
        </p:nvPicPr>
        <p:blipFill>
          <a:blip r:embed="rId2"/>
          <a:stretch/>
        </p:blipFill>
        <p:spPr>
          <a:xfrm>
            <a:off x="7511400" y="4633200"/>
            <a:ext cx="1339200" cy="124560"/>
          </a:xfrm>
          <a:prstGeom prst="rect">
            <a:avLst/>
          </a:prstGeom>
          <a:ln w="0">
            <a:noFill/>
          </a:ln>
        </p:spPr>
      </p:pic>
      <p:pic>
        <p:nvPicPr>
          <p:cNvPr id="48" name="Google Shape;147;p 2" descr="Изображение"/>
          <p:cNvPicPr/>
          <p:nvPr/>
        </p:nvPicPr>
        <p:blipFill>
          <a:blip r:embed="rId3"/>
          <a:stretch/>
        </p:blipFill>
        <p:spPr>
          <a:xfrm>
            <a:off x="405000" y="4553280"/>
            <a:ext cx="254160" cy="284760"/>
          </a:xfrm>
          <a:prstGeom prst="rect">
            <a:avLst/>
          </a:prstGeom>
          <a:ln w="0">
            <a:noFill/>
          </a:ln>
        </p:spPr>
      </p:pic>
      <p:pic>
        <p:nvPicPr>
          <p:cNvPr id="49" name="Google Shape;148;p 2" descr="Изображение"/>
          <p:cNvPicPr/>
          <p:nvPr/>
        </p:nvPicPr>
        <p:blipFill>
          <a:blip r:embed="rId4"/>
          <a:stretch/>
        </p:blipFill>
        <p:spPr>
          <a:xfrm>
            <a:off x="849240" y="4612320"/>
            <a:ext cx="1656000" cy="166680"/>
          </a:xfrm>
          <a:prstGeom prst="rect">
            <a:avLst/>
          </a:prstGeom>
          <a:ln w="0">
            <a:noFill/>
          </a:ln>
        </p:spPr>
      </p:pic>
      <p:pic>
        <p:nvPicPr>
          <p:cNvPr id="50" name="Google Shape;149;p 2" descr="Изображение"/>
          <p:cNvPicPr/>
          <p:nvPr/>
        </p:nvPicPr>
        <p:blipFill>
          <a:blip r:embed="rId5"/>
          <a:stretch/>
        </p:blipFill>
        <p:spPr>
          <a:xfrm>
            <a:off x="6423120" y="4551840"/>
            <a:ext cx="846360" cy="230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135;p30" descr="Изображение"/>
          <p:cNvPicPr/>
          <p:nvPr/>
        </p:nvPicPr>
        <p:blipFill>
          <a:blip r:embed="rId2"/>
          <a:stretch/>
        </p:blipFill>
        <p:spPr>
          <a:xfrm>
            <a:off x="7511400" y="4633200"/>
            <a:ext cx="1339200" cy="124560"/>
          </a:xfrm>
          <a:prstGeom prst="rect">
            <a:avLst/>
          </a:prstGeom>
          <a:ln w="0">
            <a:noFill/>
          </a:ln>
        </p:spPr>
      </p:pic>
      <p:pic>
        <p:nvPicPr>
          <p:cNvPr id="52" name="Google Shape;136;p30" descr="Изображение"/>
          <p:cNvPicPr/>
          <p:nvPr/>
        </p:nvPicPr>
        <p:blipFill>
          <a:blip r:embed="rId3"/>
          <a:stretch/>
        </p:blipFill>
        <p:spPr>
          <a:xfrm>
            <a:off x="405000" y="4553280"/>
            <a:ext cx="254160" cy="284760"/>
          </a:xfrm>
          <a:prstGeom prst="rect">
            <a:avLst/>
          </a:prstGeom>
          <a:ln w="0">
            <a:noFill/>
          </a:ln>
        </p:spPr>
      </p:pic>
      <p:pic>
        <p:nvPicPr>
          <p:cNvPr id="53" name="Google Shape;137;p30" descr="Изображение"/>
          <p:cNvPicPr/>
          <p:nvPr/>
        </p:nvPicPr>
        <p:blipFill>
          <a:blip r:embed="rId4"/>
          <a:stretch/>
        </p:blipFill>
        <p:spPr>
          <a:xfrm>
            <a:off x="849240" y="4612320"/>
            <a:ext cx="1656000" cy="166680"/>
          </a:xfrm>
          <a:prstGeom prst="rect">
            <a:avLst/>
          </a:prstGeom>
          <a:ln w="0">
            <a:noFill/>
          </a:ln>
        </p:spPr>
      </p:pic>
      <p:pic>
        <p:nvPicPr>
          <p:cNvPr id="54" name="Google Shape;138;p30" descr="Изображение"/>
          <p:cNvPicPr/>
          <p:nvPr/>
        </p:nvPicPr>
        <p:blipFill>
          <a:blip r:embed="rId5"/>
          <a:stretch/>
        </p:blipFill>
        <p:spPr>
          <a:xfrm>
            <a:off x="6423120" y="4551840"/>
            <a:ext cx="846360" cy="230760"/>
          </a:xfrm>
          <a:prstGeom prst="rect">
            <a:avLst/>
          </a:prstGeom>
          <a:ln w="0">
            <a:noFill/>
          </a:ln>
        </p:spPr>
      </p:pic>
      <p:pic>
        <p:nvPicPr>
          <p:cNvPr id="55" name="" descr=""/>
          <p:cNvPicPr/>
          <p:nvPr/>
        </p:nvPicPr>
        <p:blipFill>
          <a:blip r:embed="rId6"/>
          <a:stretch/>
        </p:blipFill>
        <p:spPr>
          <a:xfrm>
            <a:off x="405000" y="899640"/>
            <a:ext cx="3900600" cy="3900600"/>
          </a:xfrm>
          <a:prstGeom prst="rect">
            <a:avLst/>
          </a:prstGeom>
          <a:ln w="0">
            <a:noFill/>
          </a:ln>
        </p:spPr>
      </p:pic>
      <p:pic>
        <p:nvPicPr>
          <p:cNvPr id="56" name="" descr=""/>
          <p:cNvPicPr/>
          <p:nvPr/>
        </p:nvPicPr>
        <p:blipFill>
          <a:blip r:embed="rId7"/>
          <a:stretch/>
        </p:blipFill>
        <p:spPr>
          <a:xfrm>
            <a:off x="5029200" y="914400"/>
            <a:ext cx="3900600" cy="3900600"/>
          </a:xfrm>
          <a:prstGeom prst="rect">
            <a:avLst/>
          </a:prstGeom>
          <a:ln w="0">
            <a:noFill/>
          </a:ln>
        </p:spPr>
      </p:pic>
      <p:sp>
        <p:nvSpPr>
          <p:cNvPr id="57" name=""/>
          <p:cNvSpPr/>
          <p:nvPr/>
        </p:nvSpPr>
        <p:spPr>
          <a:xfrm>
            <a:off x="1828800" y="83520"/>
            <a:ext cx="61718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Генерация картинок Петербург в стилистике художника Caspar David Friedrich и Петербург будущего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135;p 1" descr="Изображение"/>
          <p:cNvPicPr/>
          <p:nvPr/>
        </p:nvPicPr>
        <p:blipFill>
          <a:blip r:embed="rId2"/>
          <a:stretch/>
        </p:blipFill>
        <p:spPr>
          <a:xfrm>
            <a:off x="7511400" y="4633200"/>
            <a:ext cx="1339200" cy="124560"/>
          </a:xfrm>
          <a:prstGeom prst="rect">
            <a:avLst/>
          </a:prstGeom>
          <a:ln w="0">
            <a:noFill/>
          </a:ln>
        </p:spPr>
      </p:pic>
      <p:pic>
        <p:nvPicPr>
          <p:cNvPr id="59" name="Google Shape;136;p 2" descr="Изображение"/>
          <p:cNvPicPr/>
          <p:nvPr/>
        </p:nvPicPr>
        <p:blipFill>
          <a:blip r:embed="rId3"/>
          <a:stretch/>
        </p:blipFill>
        <p:spPr>
          <a:xfrm>
            <a:off x="405000" y="4553280"/>
            <a:ext cx="254160" cy="284760"/>
          </a:xfrm>
          <a:prstGeom prst="rect">
            <a:avLst/>
          </a:prstGeom>
          <a:ln w="0">
            <a:noFill/>
          </a:ln>
        </p:spPr>
      </p:pic>
      <p:pic>
        <p:nvPicPr>
          <p:cNvPr id="60" name="Google Shape;137;p 2" descr="Изображение"/>
          <p:cNvPicPr/>
          <p:nvPr/>
        </p:nvPicPr>
        <p:blipFill>
          <a:blip r:embed="rId4"/>
          <a:stretch/>
        </p:blipFill>
        <p:spPr>
          <a:xfrm>
            <a:off x="849240" y="4612320"/>
            <a:ext cx="1656000" cy="166680"/>
          </a:xfrm>
          <a:prstGeom prst="rect">
            <a:avLst/>
          </a:prstGeom>
          <a:ln w="0">
            <a:noFill/>
          </a:ln>
        </p:spPr>
      </p:pic>
      <p:pic>
        <p:nvPicPr>
          <p:cNvPr id="61" name="Google Shape;138;p 2" descr="Изображение"/>
          <p:cNvPicPr/>
          <p:nvPr/>
        </p:nvPicPr>
        <p:blipFill>
          <a:blip r:embed="rId5"/>
          <a:stretch/>
        </p:blipFill>
        <p:spPr>
          <a:xfrm>
            <a:off x="6423120" y="4551840"/>
            <a:ext cx="846360" cy="230760"/>
          </a:xfrm>
          <a:prstGeom prst="rect">
            <a:avLst/>
          </a:prstGeom>
          <a:ln w="0">
            <a:noFill/>
          </a:ln>
        </p:spPr>
      </p:pic>
      <p:pic>
        <p:nvPicPr>
          <p:cNvPr id="62" name="" descr=""/>
          <p:cNvPicPr/>
          <p:nvPr/>
        </p:nvPicPr>
        <p:blipFill>
          <a:blip r:embed="rId6"/>
          <a:stretch/>
        </p:blipFill>
        <p:spPr>
          <a:xfrm>
            <a:off x="228600" y="914400"/>
            <a:ext cx="3900600" cy="3900600"/>
          </a:xfrm>
          <a:prstGeom prst="rect">
            <a:avLst/>
          </a:prstGeom>
          <a:ln w="0">
            <a:noFill/>
          </a:ln>
        </p:spPr>
      </p:pic>
      <p:pic>
        <p:nvPicPr>
          <p:cNvPr id="63" name="" descr=""/>
          <p:cNvPicPr/>
          <p:nvPr/>
        </p:nvPicPr>
        <p:blipFill>
          <a:blip r:embed="rId7"/>
          <a:stretch/>
        </p:blipFill>
        <p:spPr>
          <a:xfrm>
            <a:off x="4800960" y="914760"/>
            <a:ext cx="3885480" cy="3885480"/>
          </a:xfrm>
          <a:prstGeom prst="rect">
            <a:avLst/>
          </a:prstGeom>
          <a:ln w="0">
            <a:noFill/>
          </a:ln>
        </p:spPr>
      </p:pic>
      <p:sp>
        <p:nvSpPr>
          <p:cNvPr id="64" name=""/>
          <p:cNvSpPr/>
          <p:nvPr/>
        </p:nvSpPr>
        <p:spPr>
          <a:xfrm>
            <a:off x="2057400" y="228600"/>
            <a:ext cx="5714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Нотрдам-де-Пари и Казанский собор Петербурга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143;p31"/>
          <p:cNvSpPr/>
          <p:nvPr/>
        </p:nvSpPr>
        <p:spPr>
          <a:xfrm>
            <a:off x="457200" y="446400"/>
            <a:ext cx="3740040" cy="69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9080" rIns="19080" tIns="19080" bIns="19080" anchor="t">
            <a:spAutoFit/>
          </a:bodyPr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ru" sz="2700" spc="-1" strike="noStrike">
                <a:solidFill>
                  <a:srgbClr val="000000"/>
                </a:solidFill>
                <a:latin typeface="Montserrat"/>
                <a:ea typeface="Montserrat"/>
              </a:rPr>
              <a:t>Сценарии использования: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66" name="Google Shape;144;p31"/>
          <p:cNvSpPr/>
          <p:nvPr/>
        </p:nvSpPr>
        <p:spPr>
          <a:xfrm>
            <a:off x="405000" y="1517400"/>
            <a:ext cx="3854520" cy="76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9080" rIns="19080" tIns="19080" bIns="19080" anchor="t">
            <a:spAutoFit/>
          </a:bodyPr>
          <a:p>
            <a:pPr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000" spc="-1" strike="noStrike">
                <a:solidFill>
                  <a:srgbClr val="000000"/>
                </a:solidFill>
                <a:latin typeface="Montserrat"/>
                <a:ea typeface="Montserrat"/>
              </a:rPr>
              <a:t>1. Генерация иллюстраций города по запросу через Telegram bot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20000"/>
              </a:lnSpc>
              <a:buNone/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000" spc="-1" strike="noStrike">
                <a:solidFill>
                  <a:srgbClr val="000000"/>
                </a:solidFill>
                <a:latin typeface="Montserrat"/>
                <a:ea typeface="Montserrat"/>
              </a:rPr>
              <a:t>2. Cоздание стикерпака на основе изображений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67" name="Google Shape;146;p31" descr="Изображение"/>
          <p:cNvPicPr/>
          <p:nvPr/>
        </p:nvPicPr>
        <p:blipFill>
          <a:blip r:embed="rId2"/>
          <a:stretch/>
        </p:blipFill>
        <p:spPr>
          <a:xfrm>
            <a:off x="7511400" y="4633200"/>
            <a:ext cx="1339200" cy="124560"/>
          </a:xfrm>
          <a:prstGeom prst="rect">
            <a:avLst/>
          </a:prstGeom>
          <a:ln w="0">
            <a:noFill/>
          </a:ln>
        </p:spPr>
      </p:pic>
      <p:pic>
        <p:nvPicPr>
          <p:cNvPr id="68" name="Google Shape;147;p31" descr="Изображение"/>
          <p:cNvPicPr/>
          <p:nvPr/>
        </p:nvPicPr>
        <p:blipFill>
          <a:blip r:embed="rId3"/>
          <a:stretch/>
        </p:blipFill>
        <p:spPr>
          <a:xfrm>
            <a:off x="405000" y="4553280"/>
            <a:ext cx="254160" cy="284760"/>
          </a:xfrm>
          <a:prstGeom prst="rect">
            <a:avLst/>
          </a:prstGeom>
          <a:ln w="0">
            <a:noFill/>
          </a:ln>
        </p:spPr>
      </p:pic>
      <p:pic>
        <p:nvPicPr>
          <p:cNvPr id="69" name="Google Shape;148;p31" descr="Изображение"/>
          <p:cNvPicPr/>
          <p:nvPr/>
        </p:nvPicPr>
        <p:blipFill>
          <a:blip r:embed="rId4"/>
          <a:stretch/>
        </p:blipFill>
        <p:spPr>
          <a:xfrm>
            <a:off x="849240" y="4612320"/>
            <a:ext cx="1656000" cy="166680"/>
          </a:xfrm>
          <a:prstGeom prst="rect">
            <a:avLst/>
          </a:prstGeom>
          <a:ln w="0">
            <a:noFill/>
          </a:ln>
        </p:spPr>
      </p:pic>
      <p:pic>
        <p:nvPicPr>
          <p:cNvPr id="70" name="Google Shape;149;p31" descr="Изображение"/>
          <p:cNvPicPr/>
          <p:nvPr/>
        </p:nvPicPr>
        <p:blipFill>
          <a:blip r:embed="rId5"/>
          <a:stretch/>
        </p:blipFill>
        <p:spPr>
          <a:xfrm>
            <a:off x="6423120" y="4551840"/>
            <a:ext cx="846360" cy="230760"/>
          </a:xfrm>
          <a:prstGeom prst="rect">
            <a:avLst/>
          </a:prstGeom>
          <a:ln w="0">
            <a:noFill/>
          </a:ln>
        </p:spPr>
      </p:pic>
      <p:pic>
        <p:nvPicPr>
          <p:cNvPr id="71" name="" descr=""/>
          <p:cNvPicPr/>
          <p:nvPr/>
        </p:nvPicPr>
        <p:blipFill>
          <a:blip r:embed="rId6"/>
          <a:stretch/>
        </p:blipFill>
        <p:spPr>
          <a:xfrm>
            <a:off x="5029200" y="339840"/>
            <a:ext cx="3204000" cy="2403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</TotalTime>
  <Application>LibreOffice/7.3.5.2$Linux_X86_64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2022-09-07T16:09:38Z</dcterms:modified>
  <cp:revision>10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